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67" r:id="rId2"/>
    <p:sldId id="268" r:id="rId3"/>
    <p:sldId id="269" r:id="rId4"/>
    <p:sldId id="271" r:id="rId5"/>
    <p:sldId id="272" r:id="rId6"/>
    <p:sldId id="262" r:id="rId7"/>
    <p:sldId id="284" r:id="rId8"/>
    <p:sldId id="273" r:id="rId9"/>
    <p:sldId id="285" r:id="rId10"/>
    <p:sldId id="274" r:id="rId11"/>
    <p:sldId id="282" r:id="rId12"/>
    <p:sldId id="277" r:id="rId13"/>
    <p:sldId id="283" r:id="rId14"/>
    <p:sldId id="279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52"/>
    <p:restoredTop sz="93170"/>
  </p:normalViewPr>
  <p:slideViewPr>
    <p:cSldViewPr snapToGrid="0">
      <p:cViewPr>
        <p:scale>
          <a:sx n="92" d="100"/>
          <a:sy n="92" d="100"/>
        </p:scale>
        <p:origin x="-280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94500-CB78-B848-BD9E-C8D3F21157C4}" type="datetimeFigureOut">
              <a:rPr lang="es-AR" smtClean="0"/>
              <a:t>14/6/26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F7DA0-6E95-064E-8DE7-847DBC4B664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0305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99AB-0192-4B4B-9D57-5369AEE14EFC}" type="datetime1">
              <a:rPr lang="es-AR" smtClean="0"/>
              <a:t>14/6/26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0692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70CF-EA09-834C-9659-7E7007872727}" type="datetime1">
              <a:rPr lang="es-AR" smtClean="0"/>
              <a:t>14/6/26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190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5ABF6-5EAD-7E40-803D-3B223E6D7C06}" type="datetime1">
              <a:rPr lang="es-AR" smtClean="0"/>
              <a:t>14/6/26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2705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8B22F-32C5-C348-9879-F9C86F618122}" type="datetime1">
              <a:rPr lang="es-AR" smtClean="0"/>
              <a:t>14/6/26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7850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D065-D1C5-7C49-9330-7F825EA21D42}" type="datetime1">
              <a:rPr lang="es-AR" smtClean="0"/>
              <a:t>14/6/26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0503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810-CDFC-CA48-B423-EEBE3F783926}" type="datetime1">
              <a:rPr lang="es-AR" smtClean="0"/>
              <a:t>14/6/26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793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2110-FD38-1E49-862F-D8072F88B51A}" type="datetime1">
              <a:rPr lang="es-AR" smtClean="0"/>
              <a:t>14/6/26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1571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7E44-90A3-074C-832A-AF07B495EC09}" type="datetime1">
              <a:rPr lang="es-AR" smtClean="0"/>
              <a:t>14/6/26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80971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82A38-DF3D-3A40-B704-7FFEDBEF9402}" type="datetime1">
              <a:rPr lang="es-AR" smtClean="0"/>
              <a:t>14/6/26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521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60791-3F9E-E84A-ACC2-3FE644F1C6AD}" type="datetime1">
              <a:rPr lang="es-AR" smtClean="0"/>
              <a:t>14/6/26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0377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1FC-15AA-C647-8FC1-7FB5C1EB319A}" type="datetime1">
              <a:rPr lang="es-AR" smtClean="0"/>
              <a:t>14/6/26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831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54ABA-F997-6E4A-BC8B-3D6C28D90E45}" type="datetime1">
              <a:rPr lang="es-AR" smtClean="0"/>
              <a:t>14/6/26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AR"/>
              <a:t>DR. ERNESTO BRUZZONE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7B09C-C4D8-3246-A16F-4822624019D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2196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4883"/>
          <a:stretch/>
        </p:blipFill>
        <p:spPr>
          <a:xfrm>
            <a:off x="121920" y="682753"/>
            <a:ext cx="8839200" cy="5145024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F45E732-3F23-1E33-0FE8-D18444CD2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71"/>
          <a:stretch/>
        </p:blipFill>
        <p:spPr>
          <a:xfrm>
            <a:off x="195072" y="878681"/>
            <a:ext cx="8668512" cy="4949095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F8F9A64-517E-513A-A7ED-BD2EA0731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210"/>
          <a:stretch/>
        </p:blipFill>
        <p:spPr>
          <a:xfrm>
            <a:off x="463296" y="774275"/>
            <a:ext cx="8363712" cy="5115885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46A68E-9DA5-4A5B-064D-446C3E224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28" y="878681"/>
            <a:ext cx="8436864" cy="5100638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F8E5F5C-7809-F702-AEA9-C5CA682E4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493"/>
          <a:stretch/>
        </p:blipFill>
        <p:spPr>
          <a:xfrm>
            <a:off x="170688" y="878681"/>
            <a:ext cx="8814816" cy="4973479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138FC3F-054C-50FF-D637-4273A0FA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210"/>
          <a:stretch/>
        </p:blipFill>
        <p:spPr>
          <a:xfrm>
            <a:off x="207264" y="878681"/>
            <a:ext cx="8558784" cy="4936903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126B9D-7FF2-3717-94CA-327B15ABB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28BFE2-92BD-6AF0-BC79-5DD3081E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7339443-6878-D103-8DD8-07FA0754F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60180"/>
            <a:ext cx="8938227" cy="4737640"/>
          </a:xfr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DF609A4-C317-183D-5736-EB6ECCDB7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  <p:extLst>
      <p:ext uri="{BB962C8B-B14F-4D97-AF65-F5344CB8AC3E}">
        <p14:creationId xmlns:p14="http://schemas.microsoft.com/office/powerpoint/2010/main" val="2697970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732"/>
          <a:stretch/>
        </p:blipFill>
        <p:spPr>
          <a:xfrm>
            <a:off x="121920" y="878681"/>
            <a:ext cx="8839200" cy="4961287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AF82002-330A-73BD-F834-71C4AA623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F0FB0-A3F3-8FE3-BDF6-A79DD46A8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0C64C1D-E797-79FF-B26D-B84F3D76EB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087" y="1393371"/>
            <a:ext cx="7886700" cy="4783592"/>
          </a:xfr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E0A34F-7F0A-E3BE-69D5-51AF002C9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  <p:extLst>
      <p:ext uri="{BB962C8B-B14F-4D97-AF65-F5344CB8AC3E}">
        <p14:creationId xmlns:p14="http://schemas.microsoft.com/office/powerpoint/2010/main" val="1788835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l="2000" r="2000" b="3688"/>
          <a:stretch/>
        </p:blipFill>
        <p:spPr>
          <a:xfrm>
            <a:off x="182880" y="878681"/>
            <a:ext cx="8778240" cy="4912519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8BEF5A-48E0-A4EE-EA90-C9EEAEB92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71"/>
          <a:stretch/>
        </p:blipFill>
        <p:spPr>
          <a:xfrm>
            <a:off x="0" y="878681"/>
            <a:ext cx="9144000" cy="4949095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6EFF1FE-00A5-F88A-1B1C-A3A6D6084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l="4268" r="-1868" b="4644"/>
          <a:stretch/>
        </p:blipFill>
        <p:spPr>
          <a:xfrm>
            <a:off x="219456" y="878681"/>
            <a:ext cx="8924544" cy="4863751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8BD736-A27B-A68D-DEF0-528ACE7D9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75128"/>
          <a:stretch/>
        </p:blipFill>
        <p:spPr>
          <a:xfrm>
            <a:off x="0" y="878681"/>
            <a:ext cx="9144000" cy="1303687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057789-8512-3482-9D43-604A396D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760CD0-F0C4-75D5-E12C-C6070A9783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67" t="23886" r="3867" b="6317"/>
          <a:stretch/>
        </p:blipFill>
        <p:spPr>
          <a:xfrm>
            <a:off x="1359408" y="2489327"/>
            <a:ext cx="6425184" cy="356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25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636" b="3872"/>
          <a:stretch/>
        </p:blipFill>
        <p:spPr>
          <a:xfrm>
            <a:off x="0" y="793337"/>
            <a:ext cx="9144000" cy="5100638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3AF908-974D-ADB1-EB28-2D3FDB758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1A1D51-A84A-0D03-AC77-37435CD16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2704FD7B-31D4-6FB7-E105-ED24DCD121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26" y="636394"/>
            <a:ext cx="8726557" cy="5421612"/>
          </a:xfr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780267-01FA-52D5-0498-154BB8B8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AR"/>
              <a:t>DR. ERNESTO BRUZZONE</a:t>
            </a:r>
          </a:p>
        </p:txBody>
      </p:sp>
    </p:spTree>
    <p:extLst>
      <p:ext uri="{BB962C8B-B14F-4D97-AF65-F5344CB8AC3E}">
        <p14:creationId xmlns:p14="http://schemas.microsoft.com/office/powerpoint/2010/main" val="2212159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180</TotalTime>
  <Words>60</Words>
  <Application>Microsoft Macintosh PowerPoint</Application>
  <PresentationFormat>Presentación en pantalla (4:3)</PresentationFormat>
  <Paragraphs>15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8</cp:revision>
  <dcterms:created xsi:type="dcterms:W3CDTF">2026-06-13T19:35:32Z</dcterms:created>
  <dcterms:modified xsi:type="dcterms:W3CDTF">2026-06-14T13:28:42Z</dcterms:modified>
</cp:coreProperties>
</file>