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57" r:id="rId3"/>
    <p:sldId id="258" r:id="rId4"/>
    <p:sldId id="259" r:id="rId5"/>
    <p:sldId id="272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84"/>
  </p:normalViewPr>
  <p:slideViewPr>
    <p:cSldViewPr snapToGrid="0">
      <p:cViewPr>
        <p:scale>
          <a:sx n="26" d="100"/>
          <a:sy n="26" d="100"/>
        </p:scale>
        <p:origin x="1608" y="1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6-14T07:28:16.554" idx="1">
    <p:pos x="10232" y="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FCFCC3-7124-C520-BF65-BC1220621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6C5BEC-08F1-347F-1F4E-A0BBC6FF36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991056-1E6D-1EA1-C22C-4F40C8209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B8C35D-0968-B438-3708-F4A749C23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4CC9D6-B57C-3FDF-9F92-91E9F56C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451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5F53B-F359-D62E-AF67-738C56C7A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817C80-FE32-9791-5DA6-0D9C83597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7BF572-8FF3-11E6-E71F-C281FE9F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84229B-D69E-0D78-B473-369A10E6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CEC0EA-CD52-58AE-045A-C8D16E4E7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7085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B5AD6-AC09-7A35-3FD3-EE65056F4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3B542F-FA86-1F75-22F3-1FA14F979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22A2CE-AA38-D8CC-67CF-006CA69AE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2ED97A-E883-D711-DDF9-229DBB84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4D0120-12A0-1184-3A91-1E6B126B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6542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F66EC-A73C-F061-C577-0B1BCBC5E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26049A-23E5-5614-9F16-B068955368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1475589-A117-D145-9DED-AC923F2C4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97774D-EB15-0C8C-A0D4-B1309A6E3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0CB5201-22E1-6BB0-1C51-DCBF10E6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A88681-9507-2D8E-EA33-1BDE098BD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5011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129C2-1C45-63DE-E878-EE64954F4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F0E883-59DA-C448-E083-0B09143A3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12A94D-6FC7-586C-956C-96F584D8B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42D1D90-F1EC-159C-97D3-7A1DD9BD2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16DC2D-CA36-0DF1-0ED2-33EB06047C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9E57D51-363C-2F3A-0153-9154E66DF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702EBBC-3213-6EDE-81F3-C3196B4F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8D8685A-81B0-1FCD-8DDA-7293093BF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6266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D38F3-3484-4ADE-8CA5-EA8ADAC62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AD26A76-B30E-B8D9-25F6-32C53BC34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FD51B0-A213-395E-9D0E-A4DA1B578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B44D652-7134-8126-8799-35B4D8E3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82528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420E8FC-44C7-4365-6860-294084D4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B5FC913-6999-D4AF-B350-39955E9F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5507AC2-7CF3-0FBE-6467-9B3C704F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4081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7CA440-33D4-3E8A-4C74-A78A5CB72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881C72-E4D5-D40D-4CB9-BFCC26881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D41E78-E578-2712-36D3-F281653F97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E7CDD6-6C3B-354F-A3CD-1BBE2667D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C7E778-E937-00D5-7686-EA2479B88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E804D2-7501-C433-FCAD-020C08311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6154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17380-23AA-CA8D-AE76-CFFA2853D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2A390F-B054-0F2F-A5A7-24CB846C6B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7A85D2-BF12-AB7B-1370-6B8DB617B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82169B-CD5F-E5A9-7A64-875D420A6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359AE3-0AF7-86BA-97DC-D78E724C5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2CB871-49E3-2C1A-1817-0BDAE9E45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045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C73F62-E014-278D-CB8A-9EAD77EF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1C9378-C7D6-A7CC-C7E4-248D7049D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B23EBF-79FB-0EDD-1205-C37D02E2D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E35300-FE75-B610-528A-0DB518251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07FC2A-0AE0-3D80-8478-3C5FF867A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6931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C916E8-3756-6527-53AD-25047F5D1A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BE8A7C7-27CF-338C-7933-51015567A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EB315B-D99C-24D5-29C2-FC0B11850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ABFF92-D631-D696-6799-1E4A1A51D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4C7134-08AA-3942-6A91-7AD3CB014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20671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A4D805A-C28E-4BA2-4D9B-3B11343AE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AEF8B5-D972-4C7E-AEFF-E9DFAE054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388E60-0042-4CFC-873C-85314BD6C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2D38F-AA93-C545-8733-7DEB35C6752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EF393E-B1BA-374D-C5BF-B5BEE5B81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084D0A-F8EB-F758-AF3D-0EF2717D45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D0829-E006-B04C-AEE8-27E45E25D7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021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28575"/>
            <a:ext cx="12192000" cy="65436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C820D3-EE84-42FD-EB67-0AD9D7B9F8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28575"/>
            <a:ext cx="12192000" cy="6692900"/>
          </a:xfrm>
          <a:prstGeom prst="rect">
            <a:avLst/>
          </a:prstGeom>
        </p:spPr>
      </p:pic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AD9BA0-9DF2-0CA5-E4C5-066BE8293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ERNESTO BRUZZONE</a:t>
            </a:r>
          </a:p>
        </p:txBody>
      </p:sp>
    </p:spTree>
    <p:extLst>
      <p:ext uri="{BB962C8B-B14F-4D97-AF65-F5344CB8AC3E}">
        <p14:creationId xmlns:p14="http://schemas.microsoft.com/office/powerpoint/2010/main" val="268587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67D0DE-C324-A3D1-690C-20B92A9ED2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37"/>
          <a:stretch/>
        </p:blipFill>
        <p:spPr>
          <a:xfrm>
            <a:off x="209550" y="356111"/>
            <a:ext cx="11469103" cy="6145779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BB0E517-9E26-56F8-0756-6C934A6E4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361"/>
          <a:stretch/>
        </p:blipFill>
        <p:spPr>
          <a:xfrm>
            <a:off x="0" y="57150"/>
            <a:ext cx="12192000" cy="6572250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FEB4DF-F142-350E-E406-8E9EBE7E0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361"/>
          <a:stretch/>
        </p:blipFill>
        <p:spPr>
          <a:xfrm>
            <a:off x="0" y="285750"/>
            <a:ext cx="12192000" cy="6572250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04A8C5-91BC-7A84-C536-D44758E7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D7E0F70-087E-DC94-6B51-668B8EB3C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32" y="146957"/>
            <a:ext cx="12111968" cy="671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79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E076D4C-050E-423F-0833-6B8743542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2942" b="4201"/>
          <a:stretch/>
        </p:blipFill>
        <p:spPr>
          <a:xfrm>
            <a:off x="0" y="28575"/>
            <a:ext cx="12192000" cy="6315075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9DF768A-D74F-4CA1-FAD4-25C30DCFA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462"/>
          <a:stretch/>
        </p:blipFill>
        <p:spPr>
          <a:xfrm>
            <a:off x="0" y="28575"/>
            <a:ext cx="12192000" cy="6429375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16A2E38-065B-1DCD-A882-3CB00BCD3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F957F7-3C67-CB27-EF9F-90D5D7AB70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85"/>
          <a:stretch/>
        </p:blipFill>
        <p:spPr>
          <a:xfrm>
            <a:off x="0" y="45118"/>
            <a:ext cx="12192000" cy="6584282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E96A27-5FE9-5AF6-B2D2-7FF9038DC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361"/>
          <a:stretch/>
        </p:blipFill>
        <p:spPr>
          <a:xfrm>
            <a:off x="0" y="285750"/>
            <a:ext cx="12192000" cy="6572250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8895FFE-8E7E-D51A-D8BB-A40EA477C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4622"/>
          <a:stretch/>
        </p:blipFill>
        <p:spPr>
          <a:xfrm>
            <a:off x="0" y="28575"/>
            <a:ext cx="12192000" cy="6486525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6510E76-D30C-F370-B5F8-DC17025E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28575"/>
            <a:ext cx="12192000" cy="6543675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188224-453F-B7E6-C0D5-96C36355E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28575"/>
            <a:ext cx="12192000" cy="6692900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46EEEEB-CF55-F317-F962-FD1EFFFA7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28575"/>
            <a:ext cx="12192000" cy="6543675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C96B4A-A1B5-0E3C-2C8E-D57982E5E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387D1C-E94C-A55F-BA05-003238FACA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85"/>
          <a:stretch/>
        </p:blipFill>
        <p:spPr>
          <a:xfrm>
            <a:off x="0" y="45118"/>
            <a:ext cx="12192000" cy="6584282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E1CBBBE-9D55-6BA3-46C9-8E074727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ERNESTO BRUZZONE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0D77C2-5123-6EB4-8F0F-1CCD1B7C6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0" y="0"/>
            <a:ext cx="12382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871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56</Words>
  <Application>Microsoft Macintosh PowerPoint</Application>
  <PresentationFormat>Panorámica</PresentationFormat>
  <Paragraphs>14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4</cp:revision>
  <dcterms:created xsi:type="dcterms:W3CDTF">2026-06-14T11:07:51Z</dcterms:created>
  <dcterms:modified xsi:type="dcterms:W3CDTF">2026-06-14T13:41:52Z</dcterms:modified>
</cp:coreProperties>
</file>